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dec Pro Bold" charset="1" panose="00000600000000000000"/>
      <p:regular r:id="rId15"/>
    </p:embeddedFont>
    <p:embeddedFont>
      <p:font typeface="Canva Sans Bold" charset="1" panose="020B0803030501040103"/>
      <p:regular r:id="rId16"/>
    </p:embeddedFont>
    <p:embeddedFont>
      <p:font typeface="Poppins" charset="1" panose="00000500000000000000"/>
      <p:regular r:id="rId17"/>
    </p:embeddedFont>
    <p:embeddedFont>
      <p:font typeface="Academ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VAGYw2IyOE4.mp4" Type="http://schemas.openxmlformats.org/officeDocument/2006/relationships/video"/><Relationship Id="rId6" Target="../media/VAGYw2IyOE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0361" y="1171575"/>
            <a:ext cx="12229986" cy="320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5"/>
              </a:lnSpc>
            </a:pPr>
            <a:r>
              <a:rPr lang="en-US" sz="124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Personal virtual assistant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57695" y="8767127"/>
            <a:ext cx="3101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Ujjwal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6547" y="639850"/>
            <a:ext cx="8529915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6547" y="3679312"/>
            <a:ext cx="8887777" cy="611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 assistants are software programs that help you ease your day to day tasks, such as </a:t>
            </a:r>
          </a:p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showing weather reports, giving daily news, searching the internet etc. They can take </a:t>
            </a:r>
          </a:p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commands by voice. Voice-based intelligent assistants need an invoking word or wake word to </a:t>
            </a:r>
          </a:p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activate the listener, followed by the command. We have so many virtual assistants, such as </a:t>
            </a:r>
          </a:p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Apple’s Siri, Amazon’s Alexa and Microsoft’s Cortana and Amazon's Alexa and this has been </a:t>
            </a:r>
          </a:p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inspiration for us to do this as a project. This system is designed to be used efficiently on </a:t>
            </a:r>
          </a:p>
          <a:p>
            <a:pPr algn="l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desktops.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2218" y="76200"/>
            <a:ext cx="14124445" cy="115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3"/>
              </a:lnSpc>
            </a:pPr>
            <a:r>
              <a:rPr lang="en-US" sz="81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Technologies used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16379120" cy="919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Python: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language used to build the PC Assistant.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Its rich library ecosystem enables seamless integration with APIs and machine learning models.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Speech Recognition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 Used: speech_recognition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Captures and converts user voice commands to text using Google Speech Recognition API.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Machine Learning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Algorithm: Naive Bayes (MultinomialNB)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for intent classification, mapping user queries to specific actions.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 Used: scikit-learn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CountVectorizer: Converts text data into numerical vectors for classification.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MultinomialNB: A probabilistic classifier ideal for text-based tasks.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Text-to-Speech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 Used: pyttsx3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voice-based feedback to users.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Works offline and supports customizable voices.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Web Automation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 Used: webbrowser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Dynamically opens websites based on user commands or searches.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File and System Management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 Used: os</a:t>
            </a:r>
          </a:p>
          <a:p>
            <a:pPr algn="l">
              <a:lnSpc>
                <a:spcPts val="3224"/>
              </a:lnSpc>
            </a:pPr>
            <a:r>
              <a:rPr lang="en-US" sz="230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file and folder creation, deletion, and system-level operations.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4401" y="2407070"/>
            <a:ext cx="7104602" cy="6851230"/>
          </a:xfrm>
          <a:custGeom>
            <a:avLst/>
            <a:gdLst/>
            <a:ahLst/>
            <a:cxnLst/>
            <a:rect r="r" b="b" t="t" l="l"/>
            <a:pathLst>
              <a:path h="6851230" w="7104602">
                <a:moveTo>
                  <a:pt x="0" y="0"/>
                </a:moveTo>
                <a:lnTo>
                  <a:pt x="7104602" y="0"/>
                </a:lnTo>
                <a:lnTo>
                  <a:pt x="7104602" y="6851230"/>
                </a:lnTo>
                <a:lnTo>
                  <a:pt x="0" y="685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5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1742" y="2407070"/>
            <a:ext cx="10423983" cy="6851230"/>
          </a:xfrm>
          <a:custGeom>
            <a:avLst/>
            <a:gdLst/>
            <a:ahLst/>
            <a:cxnLst/>
            <a:rect r="r" b="b" t="t" l="l"/>
            <a:pathLst>
              <a:path h="6851230" w="10423983">
                <a:moveTo>
                  <a:pt x="0" y="0"/>
                </a:moveTo>
                <a:lnTo>
                  <a:pt x="10423982" y="0"/>
                </a:lnTo>
                <a:lnTo>
                  <a:pt x="10423982" y="6851230"/>
                </a:lnTo>
                <a:lnTo>
                  <a:pt x="0" y="685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30" t="0" r="-121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6702" y="486321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How it works: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1160" y="2058262"/>
            <a:ext cx="14125680" cy="7803152"/>
          </a:xfrm>
          <a:custGeom>
            <a:avLst/>
            <a:gdLst/>
            <a:ahLst/>
            <a:cxnLst/>
            <a:rect r="r" b="b" t="t" l="l"/>
            <a:pathLst>
              <a:path h="7803152" w="14125680">
                <a:moveTo>
                  <a:pt x="0" y="0"/>
                </a:moveTo>
                <a:lnTo>
                  <a:pt x="14125680" y="0"/>
                </a:lnTo>
                <a:lnTo>
                  <a:pt x="14125680" y="7803152"/>
                </a:lnTo>
                <a:lnTo>
                  <a:pt x="0" y="780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17" t="-9395" r="-1584" b="-87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6702" y="486321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How it works: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97464" y="7811166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2"/>
                </a:lnTo>
                <a:lnTo>
                  <a:pt x="0" y="640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8" r="0" b="18"/>
          <a:stretch>
            <a:fillRect/>
          </a:stretch>
        </p:blipFill>
        <p:spPr>
          <a:xfrm flipH="false" flipV="false" rot="0">
            <a:off x="2042340" y="1786260"/>
            <a:ext cx="14378963" cy="814507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1966628" y="214319"/>
            <a:ext cx="13235691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Demo video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7218" y="2330243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7443" y="758346"/>
            <a:ext cx="9663078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Features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942" y="2234993"/>
            <a:ext cx="14106109" cy="846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Voice Recognition:</a:t>
            </a: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Captures and processes voice commands using Google Speech API.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Intent Classification:</a:t>
            </a: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Uses Naive Bayes to determine user intent (e.g., open websites, start applications).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AI-Powered Responses:</a:t>
            </a: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Integrates OpenAI GPT-3 for intelligent, context-aware replies.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Dynamic Web Automation:</a:t>
            </a: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Opens predefined websites or performs Google searches.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Application Launching:</a:t>
            </a: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Starts system applications like Notepad, Calculator, and File Explorer.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File and Folder Management:</a:t>
            </a:r>
          </a:p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2131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67591" y="1143000"/>
            <a:ext cx="13855331" cy="157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updates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11186"/>
            <a:ext cx="15042965" cy="634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Smart Device Integration: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Control smart home devices like lights or speakers using APIs like Philips 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Hue or Google Home.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Example: "Turn off the lights."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Sentiment Analysis: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Add sentiment analysis to respond to user emotions.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Example: If the user seems sad, offer encouraging responses.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Multi-language Support: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Extend the assistant to support multiple languages using libraries like 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Translate API.</a:t>
            </a:r>
          </a:p>
          <a:p>
            <a:pPr algn="l">
              <a:lnSpc>
                <a:spcPts val="4585"/>
              </a:lnSpc>
            </a:pPr>
            <a:r>
              <a:rPr lang="en-US" sz="32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Example: Recognize and respond in French or Spanish.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68145" y="5725132"/>
            <a:ext cx="3751711" cy="684395"/>
            <a:chOff x="0" y="0"/>
            <a:chExt cx="1115391" cy="203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5391" cy="203472"/>
            </a:xfrm>
            <a:custGeom>
              <a:avLst/>
              <a:gdLst/>
              <a:ahLst/>
              <a:cxnLst/>
              <a:rect r="r" b="b" t="t" l="l"/>
              <a:pathLst>
                <a:path h="203472" w="1115391">
                  <a:moveTo>
                    <a:pt x="0" y="0"/>
                  </a:moveTo>
                  <a:lnTo>
                    <a:pt x="1115391" y="0"/>
                  </a:lnTo>
                  <a:lnTo>
                    <a:pt x="1115391" y="203472"/>
                  </a:lnTo>
                  <a:lnTo>
                    <a:pt x="0" y="20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5391" cy="24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DAGYw5VoKtE</dc:identifier>
  <dcterms:modified xsi:type="dcterms:W3CDTF">2011-08-01T06:04:30Z</dcterms:modified>
  <cp:revision>1</cp:revision>
  <dc:title>Purple Futuristic Modern Artificial Intelligence Project Presentation</dc:title>
</cp:coreProperties>
</file>